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9" r:id="rId3"/>
    <p:sldId id="257" r:id="rId4"/>
    <p:sldId id="258" r:id="rId5"/>
    <p:sldId id="260" r:id="rId6"/>
    <p:sldId id="293" r:id="rId7"/>
    <p:sldId id="298" r:id="rId8"/>
    <p:sldId id="297" r:id="rId9"/>
    <p:sldId id="296" r:id="rId10"/>
    <p:sldId id="295" r:id="rId11"/>
    <p:sldId id="294" r:id="rId12"/>
    <p:sldId id="261" r:id="rId13"/>
    <p:sldId id="263" r:id="rId14"/>
    <p:sldId id="264" r:id="rId15"/>
    <p:sldId id="262" r:id="rId16"/>
    <p:sldId id="289" r:id="rId17"/>
    <p:sldId id="290" r:id="rId18"/>
    <p:sldId id="266" r:id="rId19"/>
    <p:sldId id="267" r:id="rId20"/>
    <p:sldId id="292" r:id="rId21"/>
    <p:sldId id="291" r:id="rId22"/>
    <p:sldId id="268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6" r:id="rId31"/>
    <p:sldId id="277" r:id="rId32"/>
    <p:sldId id="278" r:id="rId33"/>
    <p:sldId id="279" r:id="rId34"/>
    <p:sldId id="280" r:id="rId35"/>
    <p:sldId id="281" r:id="rId36"/>
    <p:sldId id="282" r:id="rId37"/>
    <p:sldId id="283" r:id="rId38"/>
    <p:sldId id="284" r:id="rId39"/>
    <p:sldId id="285" r:id="rId40"/>
    <p:sldId id="286" r:id="rId41"/>
    <p:sldId id="287" r:id="rId42"/>
    <p:sldId id="288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55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BC7D-7751-4A3C-9E50-EB677673E6FB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823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BC7D-7751-4A3C-9E50-EB677673E6FB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775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BC7D-7751-4A3C-9E50-EB677673E6FB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044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BC7D-7751-4A3C-9E50-EB677673E6FB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924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BC7D-7751-4A3C-9E50-EB677673E6FB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735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BC7D-7751-4A3C-9E50-EB677673E6FB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193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BC7D-7751-4A3C-9E50-EB677673E6FB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585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BC7D-7751-4A3C-9E50-EB677673E6FB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563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BC7D-7751-4A3C-9E50-EB677673E6FB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104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BC7D-7751-4A3C-9E50-EB677673E6FB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026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BC7D-7751-4A3C-9E50-EB677673E6FB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93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09BC7D-7751-4A3C-9E50-EB677673E6FB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455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91"/>
            <a:ext cx="9144000" cy="6837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58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59"/>
            <a:ext cx="9144000" cy="683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16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05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05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10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6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7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05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663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60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8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415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59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67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59"/>
            <a:ext cx="9144000" cy="683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19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09"/>
            <a:ext cx="9144000" cy="6819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26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12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44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75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596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57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83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73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52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89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57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1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72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38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92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20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108" y="1134836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60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943" y="1151164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3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59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0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17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55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36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  <p:pic>
        <p:nvPicPr>
          <p:cNvPr id="3" name="bug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977900"/>
            <a:ext cx="9144000" cy="490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669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59"/>
            <a:ext cx="9144000" cy="683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96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00"/>
            <a:ext cx="9144000" cy="6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45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</TotalTime>
  <Words>0</Words>
  <Application>Microsoft Office PowerPoint</Application>
  <PresentationFormat>On-screen Show (4:3)</PresentationFormat>
  <Paragraphs>0</Paragraphs>
  <Slides>42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mushroom</dc:creator>
  <cp:lastModifiedBy>mushroom</cp:lastModifiedBy>
  <cp:revision>13</cp:revision>
  <dcterms:created xsi:type="dcterms:W3CDTF">2019-09-09T03:40:26Z</dcterms:created>
  <dcterms:modified xsi:type="dcterms:W3CDTF">2019-11-12T04:13:15Z</dcterms:modified>
</cp:coreProperties>
</file>