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256" r:id="rId3"/>
    <p:sldId id="257" r:id="rId4"/>
    <p:sldId id="258" r:id="rId5"/>
    <p:sldId id="260" r:id="rId6"/>
    <p:sldId id="261" r:id="rId7"/>
    <p:sldId id="263" r:id="rId8"/>
    <p:sldId id="264" r:id="rId9"/>
    <p:sldId id="262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8" r:id="rId33"/>
    <p:sldId id="287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94" d="100"/>
          <a:sy n="94" d="100"/>
        </p:scale>
        <p:origin x="1123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9BC7D-7751-4A3C-9E50-EB677673E6FB}" type="datetimeFigureOut">
              <a:rPr lang="en-US" smtClean="0"/>
              <a:t>9/9/2019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71A8F-F01C-4BC1-9769-B4AF610957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8238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9BC7D-7751-4A3C-9E50-EB677673E6FB}" type="datetimeFigureOut">
              <a:rPr lang="en-US" smtClean="0"/>
              <a:t>9/9/2019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71A8F-F01C-4BC1-9769-B4AF610957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775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9BC7D-7751-4A3C-9E50-EB677673E6FB}" type="datetimeFigureOut">
              <a:rPr lang="en-US" smtClean="0"/>
              <a:t>9/9/2019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71A8F-F01C-4BC1-9769-B4AF610957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0447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9BC7D-7751-4A3C-9E50-EB677673E6FB}" type="datetimeFigureOut">
              <a:rPr lang="en-US" smtClean="0"/>
              <a:t>9/9/2019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71A8F-F01C-4BC1-9769-B4AF610957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924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9BC7D-7751-4A3C-9E50-EB677673E6FB}" type="datetimeFigureOut">
              <a:rPr lang="en-US" smtClean="0"/>
              <a:t>9/9/2019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71A8F-F01C-4BC1-9769-B4AF610957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735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9BC7D-7751-4A3C-9E50-EB677673E6FB}" type="datetimeFigureOut">
              <a:rPr lang="en-US" smtClean="0"/>
              <a:t>9/9/2019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71A8F-F01C-4BC1-9769-B4AF610957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1935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9BC7D-7751-4A3C-9E50-EB677673E6FB}" type="datetimeFigureOut">
              <a:rPr lang="en-US" smtClean="0"/>
              <a:t>9/9/2019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71A8F-F01C-4BC1-9769-B4AF610957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5854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9BC7D-7751-4A3C-9E50-EB677673E6FB}" type="datetimeFigureOut">
              <a:rPr lang="en-US" smtClean="0"/>
              <a:t>9/9/2019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71A8F-F01C-4BC1-9769-B4AF610957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5631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9BC7D-7751-4A3C-9E50-EB677673E6FB}" type="datetimeFigureOut">
              <a:rPr lang="en-US" smtClean="0"/>
              <a:t>9/9/2019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71A8F-F01C-4BC1-9769-B4AF610957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1045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9BC7D-7751-4A3C-9E50-EB677673E6FB}" type="datetimeFigureOut">
              <a:rPr lang="en-US" smtClean="0"/>
              <a:t>9/9/2019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71A8F-F01C-4BC1-9769-B4AF610957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0267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9BC7D-7751-4A3C-9E50-EB677673E6FB}" type="datetimeFigureOut">
              <a:rPr lang="en-US" smtClean="0"/>
              <a:t>9/9/2019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71A8F-F01C-4BC1-9769-B4AF610957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6932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09BC7D-7751-4A3C-9E50-EB677673E6FB}" type="datetimeFigureOut">
              <a:rPr lang="en-US" smtClean="0"/>
              <a:t>9/9/2019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071A8F-F01C-4BC1-9769-B4AF610957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455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4.png"/><Relationship Id="rId4" Type="http://schemas.openxmlformats.org/officeDocument/2006/relationships/image" Target="../media/image33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4.png"/><Relationship Id="rId4" Type="http://schemas.openxmlformats.org/officeDocument/2006/relationships/image" Target="../media/image33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011" y="0"/>
            <a:ext cx="92040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949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361"/>
            <a:ext cx="9144000" cy="6813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582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361"/>
            <a:ext cx="9144000" cy="6813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058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18"/>
            <a:ext cx="9144000" cy="6833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050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18"/>
            <a:ext cx="9144000" cy="6833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104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18"/>
            <a:ext cx="9144000" cy="6833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87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18"/>
            <a:ext cx="9144000" cy="6833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415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18"/>
            <a:ext cx="9144000" cy="6833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591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18"/>
            <a:ext cx="9144000" cy="6833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4675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18"/>
            <a:ext cx="9144000" cy="6833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044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18"/>
            <a:ext cx="9144000" cy="6833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122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18"/>
            <a:ext cx="9144000" cy="6833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443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18"/>
            <a:ext cx="9144000" cy="6833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571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18"/>
            <a:ext cx="9144000" cy="6833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837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18"/>
            <a:ext cx="9144000" cy="6833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736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18"/>
            <a:ext cx="9144000" cy="6833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522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18"/>
            <a:ext cx="9144000" cy="6833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899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18"/>
            <a:ext cx="9144000" cy="6833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576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18"/>
            <a:ext cx="9144000" cy="6833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19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18"/>
            <a:ext cx="9144000" cy="6833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720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18"/>
            <a:ext cx="9144000" cy="6833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383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18"/>
            <a:ext cx="9144000" cy="6833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923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18"/>
            <a:ext cx="9144000" cy="6833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202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18"/>
            <a:ext cx="9144000" cy="683396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1108" y="1134836"/>
            <a:ext cx="6096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607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18"/>
            <a:ext cx="9144000" cy="683396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2943" y="1151164"/>
            <a:ext cx="6096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835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18"/>
            <a:ext cx="9144000" cy="6833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590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18"/>
            <a:ext cx="9144000" cy="6833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01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18"/>
            <a:ext cx="9144000" cy="6833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170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18"/>
            <a:ext cx="9144000" cy="6833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559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18"/>
            <a:ext cx="9144000" cy="6833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362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18"/>
            <a:ext cx="9144000" cy="6833964"/>
          </a:xfrm>
          <a:prstGeom prst="rect">
            <a:avLst/>
          </a:prstGeom>
        </p:spPr>
      </p:pic>
      <p:pic>
        <p:nvPicPr>
          <p:cNvPr id="3" name="bugs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977900"/>
            <a:ext cx="9144000" cy="4900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669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07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18"/>
            <a:ext cx="9144000" cy="6833964"/>
          </a:xfrm>
          <a:prstGeom prst="rect">
            <a:avLst/>
          </a:prstGeom>
        </p:spPr>
      </p:pic>
      <p:pic>
        <p:nvPicPr>
          <p:cNvPr id="3" name="bugs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977900"/>
            <a:ext cx="9144000" cy="4900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444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07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042"/>
            <a:ext cx="9144000" cy="6753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966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96</TotalTime>
  <Words>0</Words>
  <Application>Microsoft Office PowerPoint</Application>
  <PresentationFormat>On-screen Show (4:3)</PresentationFormat>
  <Paragraphs>0</Paragraphs>
  <Slides>33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mushroom</dc:creator>
  <cp:lastModifiedBy>mushroom</cp:lastModifiedBy>
  <cp:revision>8</cp:revision>
  <dcterms:created xsi:type="dcterms:W3CDTF">2019-09-09T03:40:26Z</dcterms:created>
  <dcterms:modified xsi:type="dcterms:W3CDTF">2019-09-09T05:16:51Z</dcterms:modified>
</cp:coreProperties>
</file>