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5" r:id="rId5"/>
    <p:sldId id="264" r:id="rId6"/>
    <p:sldId id="263" r:id="rId7"/>
    <p:sldId id="262" r:id="rId8"/>
    <p:sldId id="261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69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8" r:id="rId47"/>
    <p:sldId id="305" r:id="rId48"/>
    <p:sldId id="307" r:id="rId49"/>
    <p:sldId id="306" r:id="rId50"/>
  </p:sldIdLst>
  <p:sldSz cx="13176250" cy="4319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08" y="11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7031" y="706933"/>
            <a:ext cx="9882188" cy="1503857"/>
          </a:xfrm>
        </p:spPr>
        <p:txBody>
          <a:bodyPr anchor="b"/>
          <a:lstStyle>
            <a:lvl1pPr algn="ctr">
              <a:defRPr sz="37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7031" y="2268784"/>
            <a:ext cx="9882188" cy="1042900"/>
          </a:xfrm>
        </p:spPr>
        <p:txBody>
          <a:bodyPr/>
          <a:lstStyle>
            <a:lvl1pPr marL="0" indent="0" algn="ctr">
              <a:buNone/>
              <a:defRPr sz="1512"/>
            </a:lvl1pPr>
            <a:lvl2pPr marL="287990" indent="0" algn="ctr">
              <a:buNone/>
              <a:defRPr sz="1260"/>
            </a:lvl2pPr>
            <a:lvl3pPr marL="575981" indent="0" algn="ctr">
              <a:buNone/>
              <a:defRPr sz="1134"/>
            </a:lvl3pPr>
            <a:lvl4pPr marL="863971" indent="0" algn="ctr">
              <a:buNone/>
              <a:defRPr sz="1008"/>
            </a:lvl4pPr>
            <a:lvl5pPr marL="1151961" indent="0" algn="ctr">
              <a:buNone/>
              <a:defRPr sz="1008"/>
            </a:lvl5pPr>
            <a:lvl6pPr marL="1439951" indent="0" algn="ctr">
              <a:buNone/>
              <a:defRPr sz="1008"/>
            </a:lvl6pPr>
            <a:lvl7pPr marL="1727942" indent="0" algn="ctr">
              <a:buNone/>
              <a:defRPr sz="1008"/>
            </a:lvl7pPr>
            <a:lvl8pPr marL="2015932" indent="0" algn="ctr">
              <a:buNone/>
              <a:defRPr sz="1008"/>
            </a:lvl8pPr>
            <a:lvl9pPr marL="2303922" indent="0" algn="ctr">
              <a:buNone/>
              <a:defRPr sz="100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82688-4A22-4B23-ACA1-846D851D773D}" type="datetimeFigureOut">
              <a:rPr lang="en-AU" smtClean="0"/>
              <a:t>3/09/2019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D795-2C49-4F2B-8EB6-BE27155BEB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3824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82688-4A22-4B23-ACA1-846D851D773D}" type="datetimeFigureOut">
              <a:rPr lang="en-AU" smtClean="0"/>
              <a:t>3/09/2019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D795-2C49-4F2B-8EB6-BE27155BEB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0678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004" y="1076898"/>
            <a:ext cx="11364516" cy="1796828"/>
          </a:xfrm>
        </p:spPr>
        <p:txBody>
          <a:bodyPr anchor="b"/>
          <a:lstStyle>
            <a:lvl1pPr>
              <a:defRPr sz="37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004" y="2890725"/>
            <a:ext cx="11364516" cy="944910"/>
          </a:xfrm>
        </p:spPr>
        <p:txBody>
          <a:bodyPr/>
          <a:lstStyle>
            <a:lvl1pPr marL="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1pPr>
            <a:lvl2pPr marL="28799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2pPr>
            <a:lvl3pPr marL="57598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3pPr>
            <a:lvl4pPr marL="86397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4pPr>
            <a:lvl5pPr marL="115196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5pPr>
            <a:lvl6pPr marL="143995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6pPr>
            <a:lvl7pPr marL="172794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7pPr>
            <a:lvl8pPr marL="201593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8pPr>
            <a:lvl9pPr marL="230392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82688-4A22-4B23-ACA1-846D851D773D}" type="datetimeFigureOut">
              <a:rPr lang="en-AU" smtClean="0"/>
              <a:t>3/09/2019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D795-2C49-4F2B-8EB6-BE27155BEB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42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5867" y="1149890"/>
            <a:ext cx="5599906" cy="27407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0477" y="1149890"/>
            <a:ext cx="5599906" cy="27407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82688-4A22-4B23-ACA1-846D851D773D}" type="datetimeFigureOut">
              <a:rPr lang="en-AU" smtClean="0"/>
              <a:t>3/09/2019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D795-2C49-4F2B-8EB6-BE27155BEB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2147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583" y="229978"/>
            <a:ext cx="11364516" cy="8349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584" y="1058899"/>
            <a:ext cx="5574171" cy="518950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7584" y="1577849"/>
            <a:ext cx="5574171" cy="23207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70477" y="1058899"/>
            <a:ext cx="5601622" cy="518950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70477" y="1577849"/>
            <a:ext cx="5601622" cy="23207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82688-4A22-4B23-ACA1-846D851D773D}" type="datetimeFigureOut">
              <a:rPr lang="en-AU" smtClean="0"/>
              <a:t>3/09/2019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D795-2C49-4F2B-8EB6-BE27155BEB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8618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82688-4A22-4B23-ACA1-846D851D773D}" type="datetimeFigureOut">
              <a:rPr lang="en-AU" smtClean="0"/>
              <a:t>3/09/2019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D795-2C49-4F2B-8EB6-BE27155BEB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7654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82688-4A22-4B23-ACA1-846D851D773D}" type="datetimeFigureOut">
              <a:rPr lang="en-AU" smtClean="0"/>
              <a:t>3/09/2019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D795-2C49-4F2B-8EB6-BE27155BEB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5113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584" y="287972"/>
            <a:ext cx="4249683" cy="1007904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1622" y="621941"/>
            <a:ext cx="6670477" cy="3069707"/>
          </a:xfrm>
        </p:spPr>
        <p:txBody>
          <a:bodyPr/>
          <a:lstStyle>
            <a:lvl1pPr>
              <a:defRPr sz="2016"/>
            </a:lvl1pPr>
            <a:lvl2pPr>
              <a:defRPr sz="1764"/>
            </a:lvl2pPr>
            <a:lvl3pPr>
              <a:defRPr sz="1512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584" y="1295877"/>
            <a:ext cx="4249683" cy="2400771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82688-4A22-4B23-ACA1-846D851D773D}" type="datetimeFigureOut">
              <a:rPr lang="en-AU" smtClean="0"/>
              <a:t>3/09/2019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D795-2C49-4F2B-8EB6-BE27155BEB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5438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584" y="287972"/>
            <a:ext cx="4249683" cy="1007904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01622" y="621941"/>
            <a:ext cx="6670477" cy="3069707"/>
          </a:xfrm>
        </p:spPr>
        <p:txBody>
          <a:bodyPr anchor="t"/>
          <a:lstStyle>
            <a:lvl1pPr marL="0" indent="0">
              <a:buNone/>
              <a:defRPr sz="2016"/>
            </a:lvl1pPr>
            <a:lvl2pPr marL="287990" indent="0">
              <a:buNone/>
              <a:defRPr sz="1764"/>
            </a:lvl2pPr>
            <a:lvl3pPr marL="575981" indent="0">
              <a:buNone/>
              <a:defRPr sz="1512"/>
            </a:lvl3pPr>
            <a:lvl4pPr marL="863971" indent="0">
              <a:buNone/>
              <a:defRPr sz="1260"/>
            </a:lvl4pPr>
            <a:lvl5pPr marL="1151961" indent="0">
              <a:buNone/>
              <a:defRPr sz="1260"/>
            </a:lvl5pPr>
            <a:lvl6pPr marL="1439951" indent="0">
              <a:buNone/>
              <a:defRPr sz="1260"/>
            </a:lvl6pPr>
            <a:lvl7pPr marL="1727942" indent="0">
              <a:buNone/>
              <a:defRPr sz="1260"/>
            </a:lvl7pPr>
            <a:lvl8pPr marL="2015932" indent="0">
              <a:buNone/>
              <a:defRPr sz="1260"/>
            </a:lvl8pPr>
            <a:lvl9pPr marL="2303922" indent="0">
              <a:buNone/>
              <a:defRPr sz="12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584" y="1295877"/>
            <a:ext cx="4249683" cy="2400771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82688-4A22-4B23-ACA1-846D851D773D}" type="datetimeFigureOut">
              <a:rPr lang="en-AU" smtClean="0"/>
              <a:t>3/09/2019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D795-2C49-4F2B-8EB6-BE27155BEB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6230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82688-4A22-4B23-ACA1-846D851D773D}" type="datetimeFigureOut">
              <a:rPr lang="en-AU" smtClean="0"/>
              <a:t>3/09/2019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D795-2C49-4F2B-8EB6-BE27155BEB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7762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9254" y="229978"/>
            <a:ext cx="2841129" cy="36606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5867" y="229978"/>
            <a:ext cx="8358684" cy="36606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82688-4A22-4B23-ACA1-846D851D773D}" type="datetimeFigureOut">
              <a:rPr lang="en-AU" smtClean="0"/>
              <a:t>3/09/2019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D795-2C49-4F2B-8EB6-BE27155BEB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9236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5867" y="229978"/>
            <a:ext cx="11364516" cy="834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867" y="1149890"/>
            <a:ext cx="11364516" cy="2740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5867" y="4003618"/>
            <a:ext cx="2964656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82688-4A22-4B23-ACA1-846D851D773D}" type="datetimeFigureOut">
              <a:rPr lang="en-AU" smtClean="0"/>
              <a:t>3/09/2019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64633" y="4003618"/>
            <a:ext cx="4446984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05727" y="4003618"/>
            <a:ext cx="2964656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9D795-2C49-4F2B-8EB6-BE27155BEB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6193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75981" rtl="0" eaLnBrk="1" latinLnBrk="0" hangingPunct="1">
        <a:lnSpc>
          <a:spcPct val="90000"/>
        </a:lnSpc>
        <a:spcBef>
          <a:spcPct val="0"/>
        </a:spcBef>
        <a:buNone/>
        <a:defRPr sz="27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3995" indent="-143995" algn="l" defTabSz="575981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431985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2pPr>
      <a:lvl3pPr marL="71997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100796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29595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58394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87193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15992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44791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90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8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7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96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95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94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93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92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8"/>
            <a:ext cx="13176250" cy="431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5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1"/>
            <a:ext cx="13176250" cy="431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7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1"/>
            <a:ext cx="13176250" cy="431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5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8"/>
            <a:ext cx="13176250" cy="431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29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8"/>
            <a:ext cx="13176250" cy="431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3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8"/>
            <a:ext cx="13176250" cy="431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7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8"/>
            <a:ext cx="13176250" cy="431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6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01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66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1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94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92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9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9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57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68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  <p:pic>
        <p:nvPicPr>
          <p:cNvPr id="3" name="intrPicoCoccoDiatomDino_dommix_200.0_p1.0_frac0.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20808" y="508000"/>
            <a:ext cx="7392459" cy="369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90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63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04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83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4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97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89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0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8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3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0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24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75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0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5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58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16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5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399" y="541334"/>
            <a:ext cx="5750983" cy="323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5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466" y="525132"/>
            <a:ext cx="5758391" cy="323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20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44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10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9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4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2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0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4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89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90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  <p:pic>
        <p:nvPicPr>
          <p:cNvPr id="3" name="bug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459"/>
            <a:ext cx="8059738" cy="431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3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"/>
            <a:ext cx="13176250" cy="4316669"/>
          </a:xfrm>
          <a:prstGeom prst="rect">
            <a:avLst/>
          </a:prstGeom>
        </p:spPr>
      </p:pic>
      <p:pic>
        <p:nvPicPr>
          <p:cNvPr id="3" name="bug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459"/>
            <a:ext cx="8059738" cy="431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15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8"/>
            <a:ext cx="13176250" cy="431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81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1"/>
            <a:ext cx="13176250" cy="431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76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CFBFA332-05CB-4E2D-B5FB-F3A8C2D622D6}" vid="{42128CAC-A07A-4610-9E09-85ADD1B0BC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Words>0</Words>
  <Application>Microsoft Office PowerPoint</Application>
  <PresentationFormat>Custom</PresentationFormat>
  <Paragraphs>0</Paragraphs>
  <Slides>49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Djukanovic</dc:creator>
  <cp:lastModifiedBy>mushroom</cp:lastModifiedBy>
  <cp:revision>10</cp:revision>
  <dcterms:created xsi:type="dcterms:W3CDTF">2019-06-27T04:38:24Z</dcterms:created>
  <dcterms:modified xsi:type="dcterms:W3CDTF">2019-09-03T03:23:47Z</dcterms:modified>
</cp:coreProperties>
</file>