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93" r:id="rId6"/>
    <p:sldId id="298" r:id="rId7"/>
    <p:sldId id="297" r:id="rId8"/>
    <p:sldId id="296" r:id="rId9"/>
    <p:sldId id="295" r:id="rId10"/>
    <p:sldId id="299" r:id="rId11"/>
    <p:sldId id="294" r:id="rId12"/>
    <p:sldId id="261" r:id="rId13"/>
    <p:sldId id="263" r:id="rId14"/>
    <p:sldId id="264" r:id="rId15"/>
    <p:sldId id="262" r:id="rId16"/>
    <p:sldId id="289" r:id="rId17"/>
    <p:sldId id="290" r:id="rId18"/>
    <p:sldId id="266" r:id="rId19"/>
    <p:sldId id="267" r:id="rId20"/>
    <p:sldId id="292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3" r:id="rId32"/>
    <p:sldId id="284" r:id="rId33"/>
    <p:sldId id="285" r:id="rId34"/>
    <p:sldId id="286" r:id="rId35"/>
    <p:sldId id="287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823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775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044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24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735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19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585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563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104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026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93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9BC7D-7751-4A3C-9E50-EB677673E6FB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55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19"/>
            <a:ext cx="9144000" cy="683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58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05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05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10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6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7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5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6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  <p:pic>
        <p:nvPicPr>
          <p:cNvPr id="5" name="ocn_ben_colr in fields_biogem_2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57188"/>
            <a:ext cx="9144000" cy="61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91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60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41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59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67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45"/>
            <a:ext cx="9144000" cy="682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19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09"/>
            <a:ext cx="9144000" cy="681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26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12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44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75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89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57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1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72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38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92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20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108" y="1134836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60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943" y="1151164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3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59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17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55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36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  <p:pic>
        <p:nvPicPr>
          <p:cNvPr id="3" name="bug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66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19"/>
            <a:ext cx="9144000" cy="683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6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</TotalTime>
  <Words>0</Words>
  <Application>Microsoft Office PowerPoint</Application>
  <PresentationFormat>On-screen Show (4:3)</PresentationFormat>
  <Paragraphs>0</Paragraphs>
  <Slides>35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mushroom</dc:creator>
  <cp:lastModifiedBy>mushroom</cp:lastModifiedBy>
  <cp:revision>18</cp:revision>
  <dcterms:created xsi:type="dcterms:W3CDTF">2019-09-09T03:40:26Z</dcterms:created>
  <dcterms:modified xsi:type="dcterms:W3CDTF">2023-03-15T15:38:11Z</dcterms:modified>
</cp:coreProperties>
</file>